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DACAFC-1B36-43B6-B758-FC6CBF692615}" type="datetimeFigureOut">
              <a:rPr lang="pt-BR" smtClean="0"/>
              <a:t>24/08/2024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ACC751-9ED8-4701-86D7-23EC9783E3A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As Novas Funcionalidades do SEI-JMU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5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Painel de Controle agora possui estatística processual em tempo real. </a:t>
            </a:r>
            <a:endParaRPr lang="pt-BR" dirty="0"/>
          </a:p>
        </p:txBody>
      </p:sp>
      <p:pic>
        <p:nvPicPr>
          <p:cNvPr id="1028" name="Picture 4" descr="C:\Users\luciana\AppData\Local\Packages\Microsoft.Windows.Photos_8wekyb3d8bbwe\TempState\ShareServiceTempFolder\1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949"/>
            <a:ext cx="851235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Melhorias na acessibilidade com novas teclas de atalho e tela descritiva disponível por meio de ícone na barra superior. </a:t>
            </a:r>
          </a:p>
        </p:txBody>
      </p:sp>
      <p:pic>
        <p:nvPicPr>
          <p:cNvPr id="3076" name="Picture 4" descr="C:\Users\luciana\AppData\Local\Packages\Microsoft.Windows.Photos_8wekyb3d8bbwe\TempState\ShareServiceTempFolder\acessibilida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" y="260648"/>
            <a:ext cx="9079484" cy="43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Agora existe reabertura programada de processo. Pode ser definida a data na conclusão ou no envio do processo.</a:t>
            </a:r>
            <a:endParaRPr lang="pt-BR" dirty="0"/>
          </a:p>
        </p:txBody>
      </p:sp>
      <p:pic>
        <p:nvPicPr>
          <p:cNvPr id="11266" name="Picture 2" descr="C:\Users\luciana\AppData\Local\Packages\Microsoft.Windows.Photos_8wekyb3d8bbwe\TempState\ShareServiceTempFolder\Reabertura programa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65694" cy="40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Reabertura programada de processo no momento de enviá-lo a outra unidade.</a:t>
            </a:r>
            <a:endParaRPr lang="pt-BR" dirty="0"/>
          </a:p>
        </p:txBody>
      </p:sp>
      <p:pic>
        <p:nvPicPr>
          <p:cNvPr id="12290" name="Picture 2" descr="C:\Users\luciana\AppData\Local\Packages\Microsoft.Windows.Photos_8wekyb3d8bbwe\TempState\ShareServiceTempFolder\enviar - reabertura programa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46599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Possibilidade de sinalizar o processo como prioritário. Exemplo: pessoas idosas, com doença grave, entre outros.</a:t>
            </a:r>
            <a:endParaRPr lang="pt-BR" dirty="0"/>
          </a:p>
        </p:txBody>
      </p:sp>
      <p:pic>
        <p:nvPicPr>
          <p:cNvPr id="13314" name="Picture 2" descr="C:\Users\luciana\AppData\Local\Packages\Microsoft.Windows.Photos_8wekyb3d8bbwe\TempState\ShareServiceTempFolder\priorida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26" cy="38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No cadastro de documento agora é possível informar um valor monetário (configurável no tipo do documento) e na pesquisa foi adicionado um novo filtro correspondente.</a:t>
            </a:r>
          </a:p>
        </p:txBody>
      </p:sp>
      <p:pic>
        <p:nvPicPr>
          <p:cNvPr id="14338" name="Picture 2" descr="C:\Users\luciana\AppData\Local\Packages\Microsoft.Windows.Photos_8wekyb3d8bbwe\TempState\ShareServiceTempFolder\valor monetári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90744" cy="41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9107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Agora </a:t>
            </a:r>
            <a:r>
              <a:rPr lang="pt-BR" dirty="0"/>
              <a:t>ao acessar uma funcionalidade na árvore de processo os demais botões do protocolo permanecem visíveis. Antes os botões sumiam sendo necessário clicar novamente no processo ou documento para escolher outro </a:t>
            </a:r>
            <a:r>
              <a:rPr lang="pt-BR" dirty="0" smtClean="0"/>
              <a:t>botão.</a:t>
            </a:r>
            <a:endParaRPr lang="pt-BR" dirty="0"/>
          </a:p>
        </p:txBody>
      </p:sp>
      <p:pic>
        <p:nvPicPr>
          <p:cNvPr id="15362" name="Picture 2" descr="C:\Users\luciana\AppData\Local\Packages\Microsoft.Windows.Photos_8wekyb3d8bbwe\TempState\ShareServiceTempFolder\árvo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43308" cy="39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9107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Relatório de Atividade na Unidade foi melhorado. No tipo Total aparecem somente as atividades. No Detalhado aparecem o número do processo e a descrição do que foi realizado.</a:t>
            </a:r>
            <a:endParaRPr lang="pt-BR" dirty="0"/>
          </a:p>
        </p:txBody>
      </p:sp>
      <p:pic>
        <p:nvPicPr>
          <p:cNvPr id="1026" name="Picture 2" descr="C:\Users\luciana\AppData\Local\Packages\Microsoft.Windows.Photos_8wekyb3d8bbwe\TempState\ShareServiceTempFolder\relatório de atividad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94086" cy="41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</TotalTime>
  <Words>182</Words>
  <Application>Microsoft Office PowerPoint</Application>
  <PresentationFormat>Apresentação na tela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Executivo</vt:lpstr>
      <vt:lpstr>As Novas Funcionalidades do SEI-JMU</vt:lpstr>
      <vt:lpstr>Apresentação do PowerPoint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Humig</dc:creator>
  <cp:lastModifiedBy>Luciana Humig</cp:lastModifiedBy>
  <cp:revision>8</cp:revision>
  <dcterms:created xsi:type="dcterms:W3CDTF">2024-08-24T18:45:19Z</dcterms:created>
  <dcterms:modified xsi:type="dcterms:W3CDTF">2024-08-24T20:01:56Z</dcterms:modified>
</cp:coreProperties>
</file>